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8" r:id="rId2"/>
    <p:sldId id="673" r:id="rId3"/>
    <p:sldId id="674" r:id="rId4"/>
    <p:sldId id="481" r:id="rId5"/>
    <p:sldId id="482" r:id="rId6"/>
    <p:sldId id="483" r:id="rId7"/>
    <p:sldId id="484" r:id="rId8"/>
    <p:sldId id="485" r:id="rId9"/>
    <p:sldId id="489" r:id="rId10"/>
    <p:sldId id="490" r:id="rId11"/>
    <p:sldId id="491" r:id="rId12"/>
    <p:sldId id="493" r:id="rId13"/>
    <p:sldId id="494" r:id="rId14"/>
    <p:sldId id="495" r:id="rId15"/>
    <p:sldId id="496" r:id="rId16"/>
    <p:sldId id="497" r:id="rId17"/>
    <p:sldId id="498" r:id="rId18"/>
    <p:sldId id="499" r:id="rId19"/>
    <p:sldId id="50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684" r:id="rId43"/>
    <p:sldId id="685" r:id="rId44"/>
    <p:sldId id="686" r:id="rId45"/>
    <p:sldId id="687" r:id="rId46"/>
    <p:sldId id="688" r:id="rId47"/>
    <p:sldId id="689" r:id="rId48"/>
    <p:sldId id="690" r:id="rId49"/>
    <p:sldId id="691" r:id="rId50"/>
    <p:sldId id="693" r:id="rId51"/>
    <p:sldId id="697" r:id="rId52"/>
    <p:sldId id="515" r:id="rId53"/>
    <p:sldId id="517" r:id="rId54"/>
    <p:sldId id="519" r:id="rId55"/>
    <p:sldId id="518" r:id="rId56"/>
    <p:sldId id="521" r:id="rId57"/>
    <p:sldId id="520" r:id="rId58"/>
    <p:sldId id="523" r:id="rId59"/>
    <p:sldId id="525" r:id="rId60"/>
    <p:sldId id="527" r:id="rId61"/>
    <p:sldId id="529" r:id="rId62"/>
    <p:sldId id="530" r:id="rId63"/>
    <p:sldId id="531" r:id="rId64"/>
    <p:sldId id="532" r:id="rId65"/>
    <p:sldId id="533" r:id="rId66"/>
    <p:sldId id="535" r:id="rId67"/>
    <p:sldId id="537" r:id="rId68"/>
    <p:sldId id="539" r:id="rId69"/>
    <p:sldId id="541" r:id="rId70"/>
    <p:sldId id="543" r:id="rId71"/>
    <p:sldId id="545" r:id="rId72"/>
    <p:sldId id="547" r:id="rId73"/>
    <p:sldId id="549" r:id="rId74"/>
    <p:sldId id="551" r:id="rId75"/>
    <p:sldId id="553" r:id="rId76"/>
    <p:sldId id="554" r:id="rId77"/>
    <p:sldId id="556" r:id="rId78"/>
    <p:sldId id="555" r:id="rId79"/>
    <p:sldId id="558" r:id="rId80"/>
    <p:sldId id="557" r:id="rId81"/>
    <p:sldId id="559" r:id="rId82"/>
    <p:sldId id="562" r:id="rId83"/>
    <p:sldId id="564" r:id="rId84"/>
    <p:sldId id="566" r:id="rId85"/>
    <p:sldId id="568" r:id="rId86"/>
    <p:sldId id="570" r:id="rId87"/>
    <p:sldId id="572" r:id="rId88"/>
    <p:sldId id="574" r:id="rId89"/>
    <p:sldId id="576" r:id="rId90"/>
    <p:sldId id="578" r:id="rId91"/>
    <p:sldId id="580" r:id="rId92"/>
    <p:sldId id="582" r:id="rId93"/>
    <p:sldId id="584" r:id="rId94"/>
    <p:sldId id="586" r:id="rId95"/>
    <p:sldId id="587" r:id="rId96"/>
    <p:sldId id="588" r:id="rId97"/>
    <p:sldId id="590" r:id="rId98"/>
    <p:sldId id="592" r:id="rId99"/>
    <p:sldId id="594" r:id="rId100"/>
    <p:sldId id="596" r:id="rId101"/>
    <p:sldId id="597" r:id="rId102"/>
    <p:sldId id="599" r:id="rId103"/>
    <p:sldId id="603" r:id="rId104"/>
    <p:sldId id="601" r:id="rId105"/>
    <p:sldId id="605" r:id="rId106"/>
    <p:sldId id="606" r:id="rId107"/>
    <p:sldId id="607" r:id="rId108"/>
    <p:sldId id="608" r:id="rId109"/>
    <p:sldId id="609" r:id="rId110"/>
    <p:sldId id="610" r:id="rId111"/>
    <p:sldId id="612" r:id="rId112"/>
    <p:sldId id="614" r:id="rId113"/>
    <p:sldId id="616" r:id="rId114"/>
    <p:sldId id="618" r:id="rId115"/>
    <p:sldId id="620" r:id="rId116"/>
    <p:sldId id="622" r:id="rId117"/>
    <p:sldId id="624" r:id="rId118"/>
    <p:sldId id="625" r:id="rId119"/>
    <p:sldId id="626" r:id="rId120"/>
    <p:sldId id="628" r:id="rId121"/>
    <p:sldId id="629" r:id="rId122"/>
    <p:sldId id="630" r:id="rId123"/>
    <p:sldId id="632" r:id="rId124"/>
    <p:sldId id="634" r:id="rId125"/>
    <p:sldId id="635" r:id="rId126"/>
    <p:sldId id="636" r:id="rId127"/>
    <p:sldId id="638" r:id="rId128"/>
    <p:sldId id="640" r:id="rId129"/>
    <p:sldId id="641" r:id="rId130"/>
    <p:sldId id="642" r:id="rId131"/>
    <p:sldId id="644" r:id="rId132"/>
    <p:sldId id="646" r:id="rId133"/>
    <p:sldId id="648" r:id="rId134"/>
    <p:sldId id="650" r:id="rId135"/>
    <p:sldId id="651" r:id="rId136"/>
    <p:sldId id="653" r:id="rId137"/>
    <p:sldId id="656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2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6925-7A28-09F0-946B-49E1359ED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15D22-4560-A4B0-7360-C1BC54F8B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A0705-100A-5850-4661-90BEE7C7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FB0DF-D2F2-C9F2-9B3F-25409BE8D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DE905-A057-97BA-F230-A0BF8CF8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0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3A76F-21F6-CA27-4275-92C3E29A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7D53-2B24-C6B2-E565-82A1DCC3A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6D5A1-E0B3-A23F-5CBE-23D0FDC2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D9FA5-1A70-9E23-5295-B2FAF9EA6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B7409-CB67-DD95-182C-B634A859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6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6A1969-6507-00D9-F046-6F042C3B2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5C361-B423-9C36-BE01-BD0D1CDE4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A0DF-0C8D-D335-61E1-18A2783C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A9958-44EB-EAD7-4145-373819C1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0F342-935A-C12A-224F-8072FD9F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1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C1C8-BEAE-442B-39EB-6D5A4C68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8BA4A-DD59-BE96-584F-1249CFCA6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038CA-F84A-3421-5B1D-416D60C6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88171-C998-8A01-3665-0F9C76AD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4A7F8-3D75-865F-B06C-5DB919E7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CFE5-2D36-3A28-B4E4-84537FFB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66DE-EA2A-50D9-CF24-00BEDED36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4AF70-80E5-DA06-E115-1FA749438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7E958-7E94-26B8-2E58-4D8240A68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2F0D9-B0AC-E6D4-F71F-D4E14FF55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E990-F884-44DC-4906-C00E0FF3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FE1DE-11F8-A9C5-171C-40B2A7A9F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2ACD-0411-37D7-966A-C6470D0B3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A3111-A914-101B-234E-A6FCC156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2CCA1-83F8-0267-F370-CDC84E80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4CA2F-087C-15FF-7B63-84E6668D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58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69CA-607C-053F-BA06-B1E16BC0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1ABA0-8659-6370-0EE6-D06ABD090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AC987-9195-BFB7-DDC8-D43A7966A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E61C3-066D-7D4C-EF43-C95C036C5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482C9-509A-61B5-9C63-E6E948B4CC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B872BA-35A0-40C5-8328-80CBFF39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F6F52-AF76-E71F-2B7B-CF58C822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7C1F5-A19D-2EDC-BF5B-04F70FC0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647B-0CC9-8B4F-BCC5-2470F3F5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86CE-27C2-D611-1BFD-744C1699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CD996-70D5-5057-72FC-25C4E0C97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998C9-4EB6-CB8B-AC79-E64449E2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BA661F-F397-99BD-5FE6-9FC7C35F8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6CB51-9C82-99F3-49F4-D9FBD788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79D09-5F43-1AD7-426A-0DF68DC7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4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951B-CD9B-8573-C61A-95206967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C285E-928D-AD15-44FD-C3131BE45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90661-4A8E-2B0C-5685-A783C12E6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F2205-4347-0B63-4894-D026949B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2654-E3CC-9211-5651-7658F816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00471-D244-ED50-3F72-3393CA2F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1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5C95-0F1C-FAE2-2D22-1D6368B7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C13DE-FA84-A330-07DE-98DEE943F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48A8A-8524-B724-FCAF-D2ECACC52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CAC8D-FC4D-C71C-4B7E-276D4EE5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48DB9-1E6E-ABAA-4172-C085AA77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4DA86-3E45-194E-3438-1631E079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6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ED1CAB-871B-DE76-918D-D0C982CD7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5514A-A188-A82A-02CD-2F57E2494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EA2B9-F1B9-3C32-F0CD-4A8EB4E92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23188-5CF9-43DA-BC2A-AF9D9C212C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19527-FC92-58F8-46F9-77A4F3D6A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A5398-C4FA-A851-E49F-3070BE154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2C284-45CC-4A30-A53F-C0EBE8115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7465-6B2D-C513-8AB0-26F6EEA29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Supplementary Figure 3B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F00576-ED7F-E546-7301-AFE1777AB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5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B2D37-8103-37BE-6BB7-6B5E2ADB3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6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9915F-955D-C473-0E20-1AAD9B292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453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7FFDF8-A562-BB22-E589-C2DCA9189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371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60679-F5B6-194A-5103-CA52A6115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314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5FF4EB-8940-F465-0A4E-F3F8AC639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966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AAAF8-7022-7989-B6A3-202F670F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25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7895D5-9854-72BB-7DD9-882654720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687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AED60-7BBC-10E0-DD68-ADF48058B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779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67C5A-0426-BE8B-EDE1-6F0DB08A2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575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C03C29-5345-9C6E-C87C-531EE7F1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505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E321C-364D-67E2-0B43-9B217AB9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1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1E672-6ACE-2AA6-73BB-AAAC486CA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57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FD94C-14D6-FBFD-27E4-6F88357A2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791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CF0F3-A7EB-B5D0-FED9-74AA4521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25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1978D-92EB-3E26-BFD7-90A31E5B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723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214A0-3F69-1383-7234-54785D7A3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501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EF631-35ED-CA4E-1212-694D403A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915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2E347-E2F6-E690-B696-A998DD615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074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AFC7E-934D-A9D5-49B1-C0331222C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94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D58FA-4326-3CDD-BBF5-7C310A50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77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411A0-0A6D-1A8C-61F4-1C320CDB2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766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F084C-26A2-1EC7-4776-67511EB4D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A3AE3-7C23-3CE4-497C-01808F9B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166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B0F47-732A-3432-3F05-2AB084900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29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20A1F-F8E1-000C-A627-BDF428513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76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68BC3-DD12-F40A-C6CA-9249343DC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154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B12FA-D450-16A0-4F1B-9AA799ED8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14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C0E00-D86F-DF9C-1733-BE30F88F1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669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D5B9D-09F2-F252-8D3E-30BDBB5D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90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7A95D-5464-A5A6-F301-DEB3DB95E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539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528FD-7547-55F7-4943-557C1DD25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266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0C4EF-7404-F250-60ED-38B43315D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4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CE3ED-BD2F-A939-FD94-71EDECB09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6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0C4B5-B8FD-8248-97F3-7857BB9C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3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59D3FA-5A8F-B41F-36D7-46D741C7D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454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FE7EC-F5FD-5CA2-C489-21E1CDF7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31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B5733-20B3-F942-2605-9152F89A2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237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E6179-5EBB-3F62-431E-FA86008E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44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0E3C3-DF6B-67CA-C2A4-0401A288A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067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41181-73E6-DACA-714A-8C9CFA5A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29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AACC97-5C33-8A21-8204-837721DE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00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9FE42B-FFFF-9679-0B9C-9412646C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39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F25BC5-C0F7-6BA2-C1F1-78610A96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06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A60B2-81D9-B289-2706-C5F2E7858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4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2AE501-6BB9-9B9D-ED5B-B6528D164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54947-E354-8908-B039-0E5924CAD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42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30A78-5670-9959-1567-A2B567897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7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CB29E-DE33-CDA3-620A-0BE155A9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1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4931-A8A0-F2B9-4023-EAB0F5055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Zephyr Mmlu21 score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349E6-E2C7-7B1C-826B-FFE6A5F1F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49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5D802-ADE0-F1CE-5782-3B46C22CD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3418D-30F2-C86F-B83E-1B5E02575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27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0377C-C7CA-93D4-6DBC-1BB859D89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48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4D1B4-8E5A-16F2-8824-0FEDCED41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3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2FD5A-DE9B-6D69-499A-67714128D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2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68CAB-DAAF-9029-3F40-74D190EA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44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390EA0-34E1-DD5E-7D9C-7CF9C827F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8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46992-C033-17DA-4A28-E35FF7FC8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6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757B068-586D-A014-68FA-29ECED09E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79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A9D8A-F5C4-7271-B750-46C2F275C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6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270DB-86EC-4780-BE6D-C25F94B7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8" y="2752725"/>
            <a:ext cx="2981325" cy="1352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1318B-62EF-9B4C-C978-6B0D194B019C}"/>
              </a:ext>
            </a:extLst>
          </p:cNvPr>
          <p:cNvSpPr txBox="1"/>
          <p:nvPr/>
        </p:nvSpPr>
        <p:spPr>
          <a:xfrm>
            <a:off x="4432576" y="2291060"/>
            <a:ext cx="2379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Above threshold:</a:t>
            </a:r>
          </a:p>
        </p:txBody>
      </p:sp>
    </p:spTree>
    <p:extLst>
      <p:ext uri="{BB962C8B-B14F-4D97-AF65-F5344CB8AC3E}">
        <p14:creationId xmlns:p14="http://schemas.microsoft.com/office/powerpoint/2010/main" val="144509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83C6E-840E-7796-335E-C26DEF9BD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16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AB080-167B-8B80-6FE8-754BE83D7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3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7D01E3-492E-BFD0-7CEC-DFF262AAE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2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58EB7-BD1E-EA92-5DDF-920AD51AB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4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D8732-B4AB-E726-3FA9-4C38ED00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8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7139B-04F2-6D9C-81AC-54CC55AD9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52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B45FB-A80D-6F2C-DC95-93E326B94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5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CC490-8F1C-6175-1251-2CB589A4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1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B00E6-9F6C-BCB4-B2C4-D770606DF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93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181E82-CB77-86BD-4B5B-4DDD441A4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0F8C0-E0F7-8DC2-298B-04E238D8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55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164AC-2945-DE4B-799B-46BE7768A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63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0DAE9-F202-DB12-631C-AF96010F1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57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3E2D6-9E16-B51A-20C6-3DA923322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03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8810C-E414-C65B-1052-F9FF0DC6C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8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759FC-25A3-9186-EB55-7E83174C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2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DF1D9-0F47-C2C0-A73F-B6C0B4745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5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8FA21-39B0-077E-4B29-AC69B2F03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44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CF30FC-8B72-91C0-80AE-15F162C16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0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EE60C-45CF-AB9F-3780-24842E1F5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4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112F7-9140-EBEC-A470-5645F45B3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5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AB2C35-ED9E-B21F-C889-EE7E0F6D0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A7F2E9-CF38-9C87-8DDE-38D7FF9EE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7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5B915-3A71-F563-438E-D2AEC68A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19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304181-39E3-6F1A-3D33-D04CD6E8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69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5453AB-B818-934A-DBBA-B183724FD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86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1A5EC4-F8BB-684E-911F-BB747A665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34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046F8-C049-39E1-924E-45C69DD06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6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A09F5-B864-61D1-D590-CC79AE7A2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22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762C5-210E-8FB5-A7AE-4BF36FE79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4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7B123-8D37-9E9D-665E-D35F8B6C0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65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D39A3-1847-BA48-FD94-1B572399B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4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6CBAD-071D-A4C2-6C37-F4F12059D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626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CA39D-8C76-E937-C399-385FB547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13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A6B3DA-73C9-4BEB-C427-6DF61AB1C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21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E1E69-5077-60ED-630E-B1CF66B8B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88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7EA96-5C75-5616-F187-B951810E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3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0189C-0E2E-4A25-41FA-EBCDECFF1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6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2E522-421D-F57E-E13C-0082E6C92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04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C6D9E-47D0-2E47-FF0E-DCA8E720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043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C30D6-9BE9-B7F1-D644-30A480F8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09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4F8CE-BEAA-5E12-28BA-A37F9E8D3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75EE3-4721-5873-6702-C77638064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A8590-BD67-B9EE-F69A-0EA14574D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4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EC072-97BA-8826-8CD1-29B1F424F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40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CBA9B-78BC-3ADF-8B05-2DADE08A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52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CB920-9A84-CCC9-2279-285EC75A4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76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40557E-FB85-B836-6997-D3FE896A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567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5B0C2E-7A43-F7FD-CACB-485B44B61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68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ADF80E-3044-3BCC-A48F-85F4C7D08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4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11D8C-C849-F51C-0266-A173E04E0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285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055A1-DF93-3A23-49B0-FB3383CA2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13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A4864-E77B-6ACF-14BC-5305AC85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90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74A41-5059-9092-D592-F1E9C27E0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4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91912-08D4-7B15-2F56-C3F07C827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749"/>
            <a:ext cx="12192000" cy="6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7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FB5E4-C461-F556-8148-CC0AB4F5E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55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22B1FA-8A42-50B1-7648-BF16A64BB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56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C588C6-954C-A949-3628-67EAD5B25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A278E-039A-D65A-A448-93117C849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74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1A360-D787-EBC3-C370-D2C54E3FE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984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1A9FC-AE91-DA99-CD3E-6F1A788C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15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8C48B-9B61-A7E6-26C2-2457363CC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814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1904A-680E-6DAF-EFB2-18021FAD3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53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FEC75-8AEC-3045-808F-9E589132A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843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F3290-57CF-FAC3-C71D-F7DF2A766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1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023AD-200B-4A20-03A9-82DF4B98F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09"/>
            <a:ext cx="12192000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469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C2E58-32FF-31E9-4566-CB8C7CD94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5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16DDD9-EACF-2853-4AE6-51B9A5D27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618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2CAEB-56B1-F612-1A25-75F8F439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8A5AE-8C9E-8D56-2272-E21FE82EA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37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3AA3B-8D7D-6BAB-37E6-362F5EAA7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1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E2FC0-8D24-BE06-361C-2231CEE1C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00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0B093-EBD5-A935-FE6B-CE61918E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94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C95CB-243F-8522-6055-B455D2DCA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468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7D1A4E-D786-6129-ED54-0005B192D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32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ECDFD-9A2F-5C8C-FDA0-1D0B166DF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983"/>
            <a:ext cx="12192000" cy="57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10</Words>
  <Application>Microsoft Office PowerPoint</Application>
  <PresentationFormat>Widescreen</PresentationFormat>
  <Paragraphs>3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1" baseType="lpstr">
      <vt:lpstr>Arial</vt:lpstr>
      <vt:lpstr>Calibri</vt:lpstr>
      <vt:lpstr>Calibri Light</vt:lpstr>
      <vt:lpstr>Office Theme</vt:lpstr>
      <vt:lpstr>Supplementary Figure 3B</vt:lpstr>
      <vt:lpstr>Zephyr Mmlu21 score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Hu</dc:creator>
  <cp:lastModifiedBy>Yue Hu</cp:lastModifiedBy>
  <cp:revision>6</cp:revision>
  <dcterms:created xsi:type="dcterms:W3CDTF">2024-06-22T10:04:07Z</dcterms:created>
  <dcterms:modified xsi:type="dcterms:W3CDTF">2024-07-07T00:15:22Z</dcterms:modified>
</cp:coreProperties>
</file>